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2" r:id="rId4"/>
    <p:sldId id="260" r:id="rId5"/>
    <p:sldId id="263" r:id="rId6"/>
    <p:sldId id="265" r:id="rId7"/>
    <p:sldId id="266" r:id="rId8"/>
    <p:sldId id="261" r:id="rId9"/>
    <p:sldId id="269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1" d="100"/>
          <a:sy n="71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02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54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6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3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41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31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26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31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03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BA4-191D-4596-BFA9-2A3B71D3763F}" type="datetimeFigureOut">
              <a:rPr lang="es-MX" smtClean="0"/>
              <a:pPr/>
              <a:t>24/06/2019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DA783-7D23-4C6B-97C9-D80F36EE3C8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6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24" t="66634" r="14718"/>
          <a:stretch/>
        </p:blipFill>
        <p:spPr bwMode="auto">
          <a:xfrm>
            <a:off x="1" y="476673"/>
            <a:ext cx="9144000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986" y="764704"/>
            <a:ext cx="6491064" cy="147002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PROCEDIMIENTO DEL SERVICIO </a:t>
            </a:r>
            <a:br>
              <a:rPr lang="es-MX" sz="3200" b="1" dirty="0" smtClean="0"/>
            </a:br>
            <a:r>
              <a:rPr lang="es-MX" sz="3200" b="1" dirty="0" smtClean="0"/>
              <a:t>SOCIAL EN LA</a:t>
            </a:r>
            <a:br>
              <a:rPr lang="es-MX" sz="3200" b="1" dirty="0" smtClean="0"/>
            </a:br>
            <a:r>
              <a:rPr lang="es-MX" sz="3200" b="1" dirty="0" smtClean="0"/>
              <a:t> UNIVERSIDAD DEL NORESTE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517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8393" y="2060848"/>
            <a:ext cx="3610744" cy="1143000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Carta de Terminación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2" y="2407"/>
            <a:ext cx="5925437" cy="68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36096" y="2708920"/>
            <a:ext cx="3610744" cy="1143000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Encuesta de Competencias Finales</a:t>
            </a:r>
            <a:br>
              <a:rPr lang="es-MX" sz="4000" dirty="0" smtClean="0">
                <a:solidFill>
                  <a:srgbClr val="FF0000"/>
                </a:solidFill>
              </a:rPr>
            </a:br>
            <a:r>
              <a:rPr lang="es-MX" sz="2700" dirty="0" smtClean="0"/>
              <a:t>(Se entrega físicamente), no hay formato electrónico.</a:t>
            </a:r>
            <a:endParaRPr lang="es-MX" sz="27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-171400"/>
            <a:ext cx="5412050" cy="716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79512" y="1369368"/>
            <a:ext cx="8507288" cy="2707704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b="1" dirty="0" smtClean="0"/>
              <a:t>REFERENCIAS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* Noreste</a:t>
            </a:r>
            <a:r>
              <a:rPr lang="es-ES" sz="2800" dirty="0"/>
              <a:t>, U. d. (14 de Diciembre de 2014). Reglamento de Alumnos. Tampico , Tamaulipas, </a:t>
            </a:r>
            <a:r>
              <a:rPr lang="es-ES" sz="2800" dirty="0" smtClean="0"/>
              <a:t>México. 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* Noreste</a:t>
            </a:r>
            <a:r>
              <a:rPr lang="es-ES" sz="2800" dirty="0"/>
              <a:t>, U. d. (14 de </a:t>
            </a:r>
            <a:r>
              <a:rPr lang="es-ES" sz="2800" dirty="0" smtClean="0"/>
              <a:t>Diciembre </a:t>
            </a:r>
            <a:r>
              <a:rPr lang="es-ES" sz="2800" dirty="0"/>
              <a:t>de 2014). Reglamento de Servicio Social . Tampico, Tamaulipas, México .</a:t>
            </a:r>
            <a:r>
              <a:rPr lang="es-MX" sz="2800" dirty="0"/>
              <a:t/>
            </a:r>
            <a:br>
              <a:rPr lang="es-MX" sz="2800" dirty="0"/>
            </a:br>
            <a:endParaRPr lang="es-MX" sz="2700" b="1" dirty="0"/>
          </a:p>
        </p:txBody>
      </p:sp>
    </p:spTree>
    <p:extLst>
      <p:ext uri="{BB962C8B-B14F-4D97-AF65-F5344CB8AC3E}">
        <p14:creationId xmlns:p14="http://schemas.microsoft.com/office/powerpoint/2010/main" val="7303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79512" y="1369368"/>
            <a:ext cx="8507288" cy="2707704"/>
          </a:xfrm>
        </p:spPr>
        <p:txBody>
          <a:bodyPr>
            <a:normAutofit/>
          </a:bodyPr>
          <a:lstStyle/>
          <a:p>
            <a:pPr algn="l"/>
            <a:r>
              <a:rPr lang="es-MX" sz="2800" dirty="0"/>
              <a:t/>
            </a:r>
            <a:br>
              <a:rPr lang="es-MX" sz="2800" dirty="0"/>
            </a:br>
            <a:endParaRPr lang="es-MX" sz="27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25" y="404664"/>
            <a:ext cx="51625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7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FF0000"/>
                </a:solidFill>
              </a:rPr>
              <a:t>¿Cuáles son los requisitos para el Servicio Social?</a:t>
            </a:r>
            <a:endParaRPr lang="es-MX" sz="32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0"/>
              </a:spcBef>
            </a:pPr>
            <a:r>
              <a:rPr lang="es-MX" sz="6000" dirty="0" smtClean="0"/>
              <a:t>Estar inscrito y ser alumno regular</a:t>
            </a:r>
            <a:endParaRPr lang="es-MX" altLang="es-MX" sz="6000" b="1" dirty="0" smtClean="0"/>
          </a:p>
          <a:p>
            <a:pPr>
              <a:spcBef>
                <a:spcPct val="0"/>
              </a:spcBef>
            </a:pPr>
            <a:endParaRPr lang="es-MX" altLang="es-MX" sz="6000" dirty="0" smtClean="0"/>
          </a:p>
          <a:p>
            <a:pPr>
              <a:spcBef>
                <a:spcPct val="0"/>
              </a:spcBef>
            </a:pPr>
            <a:r>
              <a:rPr lang="es-MX" altLang="es-MX" sz="6000" dirty="0" smtClean="0"/>
              <a:t>Tener Prácticas profesionales concluidas (liberadas).</a:t>
            </a:r>
          </a:p>
          <a:p>
            <a:pPr>
              <a:spcBef>
                <a:spcPct val="0"/>
              </a:spcBef>
            </a:pPr>
            <a:endParaRPr lang="es-MX" altLang="es-MX" sz="6000" dirty="0"/>
          </a:p>
          <a:p>
            <a:pPr>
              <a:spcBef>
                <a:spcPct val="0"/>
              </a:spcBef>
            </a:pPr>
            <a:r>
              <a:rPr lang="es-MX" altLang="es-MX" sz="6000" dirty="0" smtClean="0"/>
              <a:t>La Universidad canaliza a una empresa con convenio o relación institucional.</a:t>
            </a:r>
          </a:p>
          <a:p>
            <a:pPr>
              <a:spcBef>
                <a:spcPct val="0"/>
              </a:spcBef>
            </a:pPr>
            <a:endParaRPr lang="es-MX" altLang="es-MX" sz="6000" b="1" dirty="0" smtClean="0"/>
          </a:p>
          <a:p>
            <a:pPr algn="just">
              <a:spcBef>
                <a:spcPct val="0"/>
              </a:spcBef>
            </a:pPr>
            <a:r>
              <a:rPr lang="es-MX" altLang="es-MX" sz="6000" b="1" dirty="0"/>
              <a:t>Haber cursado el 70% de los créditos de la </a:t>
            </a:r>
            <a:r>
              <a:rPr lang="es-MX" altLang="es-MX" sz="6000" b="1" dirty="0" smtClean="0"/>
              <a:t>carrera</a:t>
            </a:r>
          </a:p>
          <a:p>
            <a:pPr marL="0" indent="0" algn="just">
              <a:spcBef>
                <a:spcPct val="0"/>
              </a:spcBef>
              <a:buNone/>
            </a:pPr>
            <a:endParaRPr lang="es-MX" altLang="es-MX" sz="6000" dirty="0" smtClean="0"/>
          </a:p>
          <a:p>
            <a:pPr>
              <a:spcBef>
                <a:spcPct val="0"/>
              </a:spcBef>
            </a:pPr>
            <a:r>
              <a:rPr lang="es-MX" altLang="es-MX" sz="6000" dirty="0" smtClean="0"/>
              <a:t>Tener la Autorización del Departamento de Servicios escolares.</a:t>
            </a:r>
          </a:p>
          <a:p>
            <a:pPr>
              <a:spcBef>
                <a:spcPct val="0"/>
              </a:spcBef>
            </a:pPr>
            <a:endParaRPr lang="es-MX" altLang="es-MX" sz="6000" dirty="0" smtClean="0"/>
          </a:p>
          <a:p>
            <a:pPr>
              <a:spcBef>
                <a:spcPct val="0"/>
              </a:spcBef>
            </a:pPr>
            <a:r>
              <a:rPr lang="es-MX" altLang="es-MX" sz="6000" dirty="0" smtClean="0"/>
              <a:t>Realizarse en un lapso no menor a seis meses.</a:t>
            </a:r>
          </a:p>
          <a:p>
            <a:pPr>
              <a:spcBef>
                <a:spcPct val="0"/>
              </a:spcBef>
            </a:pPr>
            <a:endParaRPr lang="es-MX" altLang="es-MX" sz="6000" dirty="0" smtClean="0"/>
          </a:p>
          <a:p>
            <a:pPr>
              <a:spcBef>
                <a:spcPct val="0"/>
              </a:spcBef>
            </a:pPr>
            <a:r>
              <a:rPr lang="es-MX" altLang="es-MX" sz="6000" dirty="0" smtClean="0"/>
              <a:t>Cubrir 480 horas gratuitamente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s-MX" altLang="es-MX" sz="6000" dirty="0" err="1" smtClean="0"/>
              <a:t>ó</a:t>
            </a:r>
            <a:r>
              <a:rPr lang="es-MX" altLang="es-MX" sz="6000" dirty="0" smtClean="0"/>
              <a:t> 720 si hay compensación.</a:t>
            </a:r>
          </a:p>
          <a:p>
            <a:pPr>
              <a:spcBef>
                <a:spcPct val="0"/>
              </a:spcBef>
            </a:pPr>
            <a:endParaRPr lang="es-MX" altLang="es-MX" dirty="0" smtClean="0"/>
          </a:p>
          <a:p>
            <a:pPr marL="514350" indent="-514350" algn="just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81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FF0000"/>
                </a:solidFill>
              </a:rPr>
              <a:t>¿Dónde puedo realizar mi Servicio </a:t>
            </a:r>
            <a:r>
              <a:rPr lang="es-MX" sz="3600" dirty="0">
                <a:solidFill>
                  <a:srgbClr val="FF0000"/>
                </a:solidFill>
              </a:rPr>
              <a:t>S</a:t>
            </a:r>
            <a:r>
              <a:rPr lang="es-MX" sz="3600" dirty="0" smtClean="0">
                <a:solidFill>
                  <a:srgbClr val="FF0000"/>
                </a:solidFill>
              </a:rPr>
              <a:t>ocial?</a:t>
            </a:r>
            <a:endParaRPr lang="es-MX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s-MX" altLang="es-MX" sz="3400" dirty="0" smtClean="0"/>
              <a:t>En las empresas que cuenten con convenio de la Universidad como:</a:t>
            </a:r>
          </a:p>
          <a:p>
            <a:pPr marL="0" indent="0">
              <a:spcBef>
                <a:spcPct val="0"/>
              </a:spcBef>
              <a:buNone/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Dependencias gubernamentales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Organismos descentralizados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Empresas de participación estatal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Instituciones de beneficencia públicas y privadas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Empresas e instituciones privadas u organismos camerales.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Departamentos, laboratorios o talleres de la Universidad.</a:t>
            </a:r>
          </a:p>
          <a:p>
            <a:pPr>
              <a:spcBef>
                <a:spcPct val="0"/>
              </a:spcBef>
            </a:pPr>
            <a:endParaRPr lang="es-MX" altLang="es-MX" sz="3400" dirty="0" smtClean="0"/>
          </a:p>
          <a:p>
            <a:pPr>
              <a:spcBef>
                <a:spcPct val="0"/>
              </a:spcBef>
            </a:pPr>
            <a:r>
              <a:rPr lang="es-MX" altLang="es-MX" sz="3400" dirty="0" smtClean="0"/>
              <a:t>Según el reglamento interno del Área Económico Administrativas no </a:t>
            </a:r>
            <a:r>
              <a:rPr lang="es-MX" altLang="es-MX" sz="3400" dirty="0" smtClean="0">
                <a:solidFill>
                  <a:schemeClr val="bg1"/>
                </a:solidFill>
              </a:rPr>
              <a:t>se</a:t>
            </a:r>
            <a:r>
              <a:rPr lang="es-MX" altLang="es-MX" sz="3400" dirty="0" smtClean="0"/>
              <a:t> puede realizar en empresas familiares. </a:t>
            </a:r>
          </a:p>
        </p:txBody>
      </p:sp>
    </p:spTree>
    <p:extLst>
      <p:ext uri="{BB962C8B-B14F-4D97-AF65-F5344CB8AC3E}">
        <p14:creationId xmlns:p14="http://schemas.microsoft.com/office/powerpoint/2010/main" val="34771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7704856" cy="4248472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Contactarme con mi Coordinador de Servicio Social (Ing. Denisse Mendoza en cubículo #1 del 3er piso) y solicitar información de las empresas que tienen convenio con la Universidad.</a:t>
            </a:r>
          </a:p>
          <a:p>
            <a:pPr marL="0" indent="0" algn="just">
              <a:buNone/>
            </a:pPr>
            <a:endParaRPr lang="es-MX" sz="300" dirty="0" smtClean="0"/>
          </a:p>
          <a:p>
            <a:pPr algn="just"/>
            <a:r>
              <a:rPr lang="es-MX" sz="2400" dirty="0" smtClean="0"/>
              <a:t>Realizar mi Currículum Vitae y enviar a las empresas para entrar en proceso de selección y posterior entrevista.</a:t>
            </a:r>
          </a:p>
          <a:p>
            <a:pPr algn="just"/>
            <a:endParaRPr lang="es-MX" sz="100" dirty="0" smtClean="0"/>
          </a:p>
          <a:p>
            <a:pPr algn="just"/>
            <a:r>
              <a:rPr lang="es-MX" sz="2400" dirty="0" smtClean="0"/>
              <a:t>Una vez realizada la entrevista se  realiza  por la empresa que maneje </a:t>
            </a:r>
            <a:r>
              <a:rPr lang="es-MX" sz="2400" dirty="0" smtClean="0">
                <a:solidFill>
                  <a:srgbClr val="FF0000"/>
                </a:solidFill>
              </a:rPr>
              <a:t>convenio con la Universidad* </a:t>
            </a:r>
            <a:r>
              <a:rPr lang="es-MX" sz="2400" dirty="0" smtClean="0"/>
              <a:t>la </a:t>
            </a: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Carta de Aceptación </a:t>
            </a:r>
            <a:r>
              <a:rPr lang="es-MX" sz="2400" dirty="0" smtClean="0"/>
              <a:t>del servicio social como en la plantilla Anexa.</a:t>
            </a:r>
          </a:p>
          <a:p>
            <a:pPr marL="0" indent="0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>
                <a:solidFill>
                  <a:srgbClr val="FF0000"/>
                </a:solidFill>
              </a:rPr>
              <a:t>*NOTA: </a:t>
            </a:r>
            <a:r>
              <a:rPr lang="es-MX" altLang="es-MX" sz="2400" dirty="0" smtClean="0">
                <a:solidFill>
                  <a:srgbClr val="FF0000"/>
                </a:solidFill>
              </a:rPr>
              <a:t>Si </a:t>
            </a:r>
            <a:r>
              <a:rPr lang="es-MX" altLang="es-MX" sz="2400" dirty="0">
                <a:solidFill>
                  <a:srgbClr val="FF0000"/>
                </a:solidFill>
              </a:rPr>
              <a:t>es necesario, tramitar convenio de trabajo en dirección con una copia de la carta de aceptación</a:t>
            </a:r>
            <a:r>
              <a:rPr lang="es-MX" altLang="es-MX" sz="2400" dirty="0" smtClean="0">
                <a:solidFill>
                  <a:srgbClr val="FF0000"/>
                </a:solidFill>
              </a:rPr>
              <a:t>.</a:t>
            </a:r>
            <a:endParaRPr lang="es-MX" altLang="es-MX" sz="2400" dirty="0">
              <a:solidFill>
                <a:srgbClr val="FF000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>
                <a:solidFill>
                  <a:srgbClr val="FF0000"/>
                </a:solidFill>
              </a:rPr>
              <a:t>¿</a:t>
            </a:r>
            <a:r>
              <a:rPr lang="es-MX" sz="4000" dirty="0" smtClean="0">
                <a:solidFill>
                  <a:srgbClr val="FF0000"/>
                </a:solidFill>
              </a:rPr>
              <a:t>Qué debo hacer para iniciar mi proceso de  Servicio Social?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¿</a:t>
            </a:r>
            <a:r>
              <a:rPr lang="es-MX" sz="4000" dirty="0" smtClean="0">
                <a:solidFill>
                  <a:srgbClr val="FF0000"/>
                </a:solidFill>
              </a:rPr>
              <a:t>Qué debo hacer para iniciar mi proceso de  Servicio Social?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65024"/>
            <a:ext cx="8363272" cy="53571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MX" sz="100" dirty="0"/>
          </a:p>
          <a:p>
            <a:pPr marL="0" indent="0" algn="just">
              <a:buNone/>
            </a:pPr>
            <a:r>
              <a:rPr lang="es-MX" sz="2000" dirty="0" smtClean="0"/>
              <a:t>El alumno llena la solicitud del servicio social, la cual debe ir acompañada con la Carta de Aceptación, las cuáles se entregan a la Coordinación de servicio social para enviarla a la Dirección de servicios escolares</a:t>
            </a:r>
            <a:r>
              <a:rPr lang="es-MX" sz="2000" dirty="0"/>
              <a:t> </a:t>
            </a:r>
            <a:r>
              <a:rPr lang="es-MX" sz="2000" dirty="0" smtClean="0"/>
              <a:t>de la siguiente manera: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1200" dirty="0" smtClean="0">
                <a:latin typeface="Arial Black" panose="020B0A04020102020204" pitchFamily="34" charset="0"/>
              </a:rPr>
              <a:t>ORIGINAL DE:</a:t>
            </a:r>
            <a:r>
              <a:rPr lang="es-MX" sz="1200" dirty="0" smtClean="0"/>
              <a:t> </a:t>
            </a:r>
          </a:p>
          <a:p>
            <a:pPr marL="1890713" indent="-371475" algn="just"/>
            <a:r>
              <a:rPr lang="es-MX" sz="2400" dirty="0" smtClean="0"/>
              <a:t>Solicitud de Servicio Social 		</a:t>
            </a:r>
            <a:endParaRPr lang="es-MX" sz="2400" dirty="0"/>
          </a:p>
          <a:p>
            <a:pPr marL="1519238" indent="0" algn="just">
              <a:buNone/>
            </a:pPr>
            <a:r>
              <a:rPr lang="es-MX" sz="2400" dirty="0" smtClean="0"/>
              <a:t>     (Firmada por el alumno)</a:t>
            </a:r>
          </a:p>
          <a:p>
            <a:pPr marL="0" indent="0" algn="just">
              <a:buNone/>
            </a:pPr>
            <a:r>
              <a:rPr lang="es-MX" sz="1200" dirty="0">
                <a:latin typeface="Arial Black" panose="020B0A04020102020204" pitchFamily="34" charset="0"/>
              </a:rPr>
              <a:t>ORIGINAL Y COPIA DE : </a:t>
            </a:r>
          </a:p>
          <a:p>
            <a:pPr marL="1519238" indent="0" algn="just"/>
            <a:r>
              <a:rPr lang="es-MX" sz="2400" dirty="0"/>
              <a:t>	Carta de Aceptación con 				membrete de la empresa 			         </a:t>
            </a:r>
          </a:p>
          <a:p>
            <a:pPr marL="1519238" indent="0" algn="just">
              <a:buNone/>
            </a:pPr>
            <a:r>
              <a:rPr lang="es-MX" sz="2400" dirty="0"/>
              <a:t>     (Firmada y </a:t>
            </a:r>
            <a:r>
              <a:rPr lang="es-MX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sellada** </a:t>
            </a:r>
            <a:r>
              <a:rPr lang="es-MX" sz="2400" dirty="0"/>
              <a:t>por la empresa)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rgbClr val="FF0000"/>
                </a:solidFill>
              </a:rPr>
              <a:t>**NOTA: En caso de que no exista sello de la empresa, 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rgbClr val="FF0000"/>
                </a:solidFill>
              </a:rPr>
              <a:t>favor de agregar un documento oficial de la 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rgbClr val="FF0000"/>
                </a:solidFill>
              </a:rPr>
              <a:t>misma que mencione tal información.</a:t>
            </a:r>
            <a:endParaRPr lang="es-MX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78" y="260648"/>
            <a:ext cx="5335489" cy="6597352"/>
          </a:xfrm>
          <a:prstGeom prst="rect">
            <a:avLst/>
          </a:prstGeom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8393" y="2060848"/>
            <a:ext cx="3610744" cy="1143000"/>
          </a:xfrm>
        </p:spPr>
        <p:txBody>
          <a:bodyPr>
            <a:normAutofit fontScale="90000"/>
          </a:bodyPr>
          <a:lstStyle/>
          <a:p>
            <a:r>
              <a:rPr lang="es-MX" sz="2200" dirty="0" smtClean="0">
                <a:solidFill>
                  <a:srgbClr val="FF0000"/>
                </a:solidFill>
              </a:rPr>
              <a:t>Solicitud de Servicio Social</a:t>
            </a:r>
            <a:br>
              <a:rPr lang="es-MX" sz="2200" dirty="0" smtClean="0">
                <a:solidFill>
                  <a:srgbClr val="FF0000"/>
                </a:solidFill>
              </a:rPr>
            </a:br>
            <a:r>
              <a:rPr lang="es-MX" sz="2200" dirty="0" smtClean="0">
                <a:solidFill>
                  <a:srgbClr val="FF0000"/>
                </a:solidFill>
              </a:rPr>
              <a:t>***IMPORTANTE, LA FECHA DE AUTORIZACIÓN ES LA FECHA EN LA QUE CORRE EL INICIO DE SS. (SI SE INICIÓ ANTES Y NO SE REPORTÓ NO SE TOMARÁ EN CUENTA EL TIEMPO PREVIO.)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133" y="10482"/>
            <a:ext cx="4984682" cy="6848872"/>
          </a:xfrm>
          <a:prstGeom prst="rect">
            <a:avLst/>
          </a:prstGeom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8393" y="2060848"/>
            <a:ext cx="3610744" cy="1143000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Carta de Aceptación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4948" y="1268760"/>
            <a:ext cx="8594104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2400" dirty="0" smtClean="0"/>
              <a:t>Al término del servicio social, el alumno deberá entregar a mi coordinador de Servicio Social de la siguiente manera: </a:t>
            </a:r>
          </a:p>
          <a:p>
            <a:pPr marL="457200" indent="-457200">
              <a:buAutoNum type="arabicPeriod" startAt="7"/>
            </a:pPr>
            <a:endParaRPr lang="es-MX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s-MX" sz="1500" dirty="0" smtClean="0">
                <a:latin typeface="Arial Black" panose="020B0A04020102020204" pitchFamily="34" charset="0"/>
              </a:rPr>
              <a:t>ORIGINAL DE : </a:t>
            </a:r>
          </a:p>
          <a:p>
            <a:pPr marL="1798638" indent="0"/>
            <a:r>
              <a:rPr lang="es-MX" sz="2400" dirty="0" smtClean="0"/>
              <a:t>  El reporte global del servicio social</a:t>
            </a:r>
          </a:p>
          <a:p>
            <a:pPr marL="0" indent="0">
              <a:buNone/>
            </a:pPr>
            <a:r>
              <a:rPr lang="es-MX" sz="1500" dirty="0">
                <a:latin typeface="Arial Black" panose="020B0A04020102020204" pitchFamily="34" charset="0"/>
              </a:rPr>
              <a:t>ORIGINAL Y COPIA DE: </a:t>
            </a:r>
          </a:p>
          <a:p>
            <a:pPr marL="1798638" indent="0"/>
            <a:r>
              <a:rPr lang="es-MX" sz="2400" dirty="0"/>
              <a:t>  La carta de  terminación del servicio social</a:t>
            </a:r>
          </a:p>
          <a:p>
            <a:pPr marL="1798638" indent="0"/>
            <a:r>
              <a:rPr lang="es-MX" sz="2400" dirty="0"/>
              <a:t>  Las encuestas de salida del servicio social y </a:t>
            </a:r>
            <a:r>
              <a:rPr lang="es-MX" sz="2400" dirty="0" smtClean="0"/>
              <a:t>autoevaluación </a:t>
            </a:r>
            <a:r>
              <a:rPr lang="es-MX" sz="2400" dirty="0"/>
              <a:t>Cada </a:t>
            </a:r>
            <a:r>
              <a:rPr lang="es-MX" sz="2400" dirty="0" smtClean="0"/>
              <a:t>una de ellas </a:t>
            </a: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firmadas y selladas</a:t>
            </a:r>
            <a:r>
              <a:rPr lang="es-MX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s-MX" sz="2400" dirty="0" smtClean="0"/>
              <a:t>por la empresa.</a:t>
            </a:r>
          </a:p>
          <a:p>
            <a:pPr marL="0" indent="0">
              <a:buNone/>
            </a:pPr>
            <a:endParaRPr lang="es-MX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Una vez concluido el servicio social, el alumno debe entregar a la Coordinación de servicio social, la información anterior para canalizarla a la  Dirección de servicios escolares en un máximo de </a:t>
            </a:r>
            <a:r>
              <a:rPr lang="es-MX" sz="2400" b="1" dirty="0" smtClean="0">
                <a:solidFill>
                  <a:srgbClr val="C00000"/>
                </a:solidFill>
              </a:rPr>
              <a:t>96 horas.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b="1" dirty="0" smtClean="0"/>
              <a:t>NOTA:</a:t>
            </a:r>
            <a:r>
              <a:rPr lang="es-MX" sz="2400" dirty="0" smtClean="0"/>
              <a:t>  El alumno podrá extender la prestación del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servicio social  a consideración de la empresa,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previa </a:t>
            </a:r>
            <a:r>
              <a:rPr lang="es-MX" sz="2400" b="1" dirty="0" smtClean="0"/>
              <a:t>COMUNICACIÓN </a:t>
            </a:r>
            <a:r>
              <a:rPr lang="es-MX" sz="2400" dirty="0" smtClean="0"/>
              <a:t>con la Dirección de Carrera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para la extensión del seguro escolar.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>
                <a:solidFill>
                  <a:srgbClr val="FF0000"/>
                </a:solidFill>
              </a:rPr>
              <a:t>¿</a:t>
            </a:r>
            <a:r>
              <a:rPr lang="es-MX" sz="4000" dirty="0" smtClean="0">
                <a:solidFill>
                  <a:srgbClr val="FF0000"/>
                </a:solidFill>
              </a:rPr>
              <a:t>Qué debo hacer para finalizar mi proceso de  Servicio Social?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ido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 r="14419"/>
          <a:stretch/>
        </p:blipFill>
        <p:spPr bwMode="auto">
          <a:xfrm>
            <a:off x="716048" y="-1"/>
            <a:ext cx="8427952" cy="685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3670" y="2060848"/>
            <a:ext cx="3610744" cy="1143000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FF0000"/>
                </a:solidFill>
              </a:rPr>
              <a:t>Reporte Global</a:t>
            </a:r>
            <a:endParaRPr lang="es-MX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75292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485</Words>
  <Application>Microsoft Office PowerPoint</Application>
  <PresentationFormat>Presentación en pantalla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Tema de Office</vt:lpstr>
      <vt:lpstr>PROCEDIMIENTO DEL SERVICIO  SOCIAL EN LA  UNIVERSIDAD DEL NORESTE</vt:lpstr>
      <vt:lpstr>¿Cuáles son los requisitos para el Servicio Social?</vt:lpstr>
      <vt:lpstr>¿Dónde puedo realizar mi Servicio Social?</vt:lpstr>
      <vt:lpstr>Presentación de PowerPoint</vt:lpstr>
      <vt:lpstr>¿Qué debo hacer para iniciar mi proceso de  Servicio Social?</vt:lpstr>
      <vt:lpstr>Solicitud de Servicio Social ***IMPORTANTE, LA FECHA DE AUTORIZACIÓN ES LA FECHA EN LA QUE CORRE EL INICIO DE SS. (SI SE INICIÓ ANTES Y NO SE REPORTÓ NO SE TOMARÁ EN CUENTA EL TIEMPO PREVIO.)</vt:lpstr>
      <vt:lpstr>Carta de Aceptación</vt:lpstr>
      <vt:lpstr>Presentación de PowerPoint</vt:lpstr>
      <vt:lpstr>Reporte Global</vt:lpstr>
      <vt:lpstr>Carta de Terminación</vt:lpstr>
      <vt:lpstr>Encuesta de Competencias Finales (Se entrega físicamente), no hay formato electrónico.</vt:lpstr>
      <vt:lpstr>REFERENCIAS  * Noreste, U. d. (14 de Diciembre de 2014). Reglamento de Alumnos. Tampico , Tamaulipas, México.   * Noreste, U. d. (14 de Diciembre de 2014). Reglamento de Servicio Social . Tampico, Tamaulipas, México .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Denisse Mendoza Pérez</dc:creator>
  <cp:lastModifiedBy>Usuario de Windows</cp:lastModifiedBy>
  <cp:revision>18</cp:revision>
  <dcterms:created xsi:type="dcterms:W3CDTF">2015-11-25T17:02:23Z</dcterms:created>
  <dcterms:modified xsi:type="dcterms:W3CDTF">2019-06-24T17:36:04Z</dcterms:modified>
</cp:coreProperties>
</file>